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099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620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049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574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162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8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384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3043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16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08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014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779B0-8046-4F10-B901-8F25B399DBE6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0DF25-7C0D-4525-BC29-3CE3690961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5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292" y="47854"/>
            <a:ext cx="7209693" cy="6776121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6409592" y="3807069"/>
            <a:ext cx="378070" cy="12485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50794" y="5062272"/>
            <a:ext cx="1009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Kooliõde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369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44823" y="304679"/>
            <a:ext cx="9041822" cy="1005375"/>
          </a:xfrm>
        </p:spPr>
        <p:txBody>
          <a:bodyPr/>
          <a:lstStyle/>
          <a:p>
            <a:r>
              <a:rPr lang="en-US" dirty="0" err="1"/>
              <a:t>Asukoht</a:t>
            </a:r>
            <a:r>
              <a:rPr lang="en-U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4823" y="1568051"/>
            <a:ext cx="9220999" cy="46714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88200" y="3803755"/>
            <a:ext cx="523240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700" dirty="0" err="1"/>
              <a:t>Kooliõde</a:t>
            </a:r>
            <a:endParaRPr lang="en-US" sz="700" dirty="0"/>
          </a:p>
          <a:p>
            <a:r>
              <a:rPr lang="en-US" sz="700" dirty="0" err="1"/>
              <a:t>Ruum</a:t>
            </a:r>
            <a:r>
              <a:rPr lang="en-US" sz="700" dirty="0"/>
              <a:t> </a:t>
            </a:r>
            <a:r>
              <a:rPr lang="en-US" sz="700" b="1" dirty="0"/>
              <a:t>146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683570" y="3128141"/>
            <a:ext cx="850070" cy="432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35600" y="2824480"/>
            <a:ext cx="1247970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Kraanikaus</a:t>
            </a:r>
            <a:r>
              <a:rPr lang="en-US" dirty="0"/>
              <a:t> 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7069015" y="4872978"/>
            <a:ext cx="378070" cy="12485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310217" y="6128181"/>
            <a:ext cx="1009251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Kooliõde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996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</Words>
  <Application>Microsoft Office PowerPoint</Application>
  <PresentationFormat>Laiekraan</PresentationFormat>
  <Paragraphs>6</Paragraphs>
  <Slides>2</Slides>
  <Notes>0</Notes>
  <HiddenSlides>0</HiddenSlides>
  <MMClips>0</MMClips>
  <ScaleCrop>false</ScaleCrop>
  <HeadingPairs>
    <vt:vector size="6" baseType="variant">
      <vt:variant>
        <vt:lpstr>Kasutatud fondid</vt:lpstr>
      </vt:variant>
      <vt:variant>
        <vt:i4>3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PowerPointi esitlus</vt:lpstr>
      <vt:lpstr>Asukoht </vt:lpstr>
    </vt:vector>
  </TitlesOfParts>
  <Company>Abja Gümnaasium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Haldusjuht</dc:creator>
  <cp:lastModifiedBy>Indrek Lepik</cp:lastModifiedBy>
  <cp:revision>4</cp:revision>
  <dcterms:created xsi:type="dcterms:W3CDTF">2026-09-08T05:02:07Z</dcterms:created>
  <dcterms:modified xsi:type="dcterms:W3CDTF">2026-10-02T11:27:44Z</dcterms:modified>
</cp:coreProperties>
</file>